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6" r:id="rId11"/>
    <p:sldId id="265" r:id="rId12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3" d="100"/>
          <a:sy n="133" d="100"/>
        </p:scale>
        <p:origin x="-138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6.emf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emf"/><Relationship Id="rId5" Type="http://schemas.openxmlformats.org/officeDocument/2006/relationships/image" Target="../media/image5.emf"/><Relationship Id="rId4" Type="http://schemas.openxmlformats.org/officeDocument/2006/relationships/oleObject" Target="../embeddings/oleObject3.bin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tags" Target="../tags/tag5.xml"/><Relationship Id="rId7" Type="http://schemas.openxmlformats.org/officeDocument/2006/relationships/oleObject" Target="../embeddings/oleObject4.bin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slideMaster" Target="../slideMasters/slideMaster2.xml"/><Relationship Id="rId11" Type="http://schemas.openxmlformats.org/officeDocument/2006/relationships/image" Target="../media/image4.emf"/><Relationship Id="rId5" Type="http://schemas.openxmlformats.org/officeDocument/2006/relationships/tags" Target="../tags/tag7.xml"/><Relationship Id="rId10" Type="http://schemas.openxmlformats.org/officeDocument/2006/relationships/image" Target="../media/image3.emf"/><Relationship Id="rId4" Type="http://schemas.openxmlformats.org/officeDocument/2006/relationships/tags" Target="../tags/tag6.xml"/><Relationship Id="rId9" Type="http://schemas.openxmlformats.org/officeDocument/2006/relationships/image" Target="../media/image7.jpe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8.png"/><Relationship Id="rId2" Type="http://schemas.openxmlformats.org/officeDocument/2006/relationships/tags" Target="../tags/tag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.jpeg"/><Relationship Id="rId5" Type="http://schemas.openxmlformats.org/officeDocument/2006/relationships/image" Target="../media/image5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6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3.emf"/><Relationship Id="rId2" Type="http://schemas.openxmlformats.org/officeDocument/2006/relationships/tags" Target="../tags/tag10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3.emf"/><Relationship Id="rId2" Type="http://schemas.openxmlformats.org/officeDocument/2006/relationships/tags" Target="../tags/tag1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3.emf"/><Relationship Id="rId2" Type="http://schemas.openxmlformats.org/officeDocument/2006/relationships/tags" Target="../tags/tag1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3.emf"/><Relationship Id="rId2" Type="http://schemas.openxmlformats.org/officeDocument/2006/relationships/tags" Target="../tags/tag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3.emf"/><Relationship Id="rId2" Type="http://schemas.openxmlformats.org/officeDocument/2006/relationships/tags" Target="../tags/tag1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3.emf"/><Relationship Id="rId2" Type="http://schemas.openxmlformats.org/officeDocument/2006/relationships/tags" Target="../tags/tag1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4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3.emf"/><Relationship Id="rId2" Type="http://schemas.openxmlformats.org/officeDocument/2006/relationships/tags" Target="../tags/tag1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6.jpe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3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5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6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9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0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1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2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3.bin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4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5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12.01.2016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12.01.2016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12.01.2016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46835762"/>
              </p:ext>
            </p:extLst>
          </p:nvPr>
        </p:nvGraphicFramePr>
        <p:xfrm>
          <a:off x="1262" y="1262"/>
          <a:ext cx="1259" cy="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2" y="1262"/>
                        <a:ext cx="1259" cy="12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260" y="1262"/>
            <a:ext cx="2520" cy="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258899" y="1071535"/>
            <a:ext cx="8628096" cy="1740512"/>
          </a:xfrm>
        </p:spPr>
        <p:txBody>
          <a:bodyPr/>
          <a:lstStyle>
            <a:lvl1pPr>
              <a:defRPr sz="4800" baseline="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de-DE" dirty="0" smtClean="0"/>
              <a:t>Telegrotesk Headline (Ultra)</a:t>
            </a:r>
            <a:br>
              <a:rPr lang="de-DE" dirty="0" smtClean="0"/>
            </a:br>
            <a:r>
              <a:rPr lang="de-DE" sz="4800" dirty="0" smtClean="0">
                <a:latin typeface="TeleGrotesk Headline" pitchFamily="2" charset="0"/>
              </a:rPr>
              <a:t>Maximal 3-zeilig</a:t>
            </a:r>
            <a:br>
              <a:rPr lang="de-DE" sz="4800" dirty="0" smtClean="0">
                <a:latin typeface="TeleGrotesk Headline" pitchFamily="2" charset="0"/>
              </a:rPr>
            </a:br>
            <a:r>
              <a:rPr lang="de-DE" sz="4800" dirty="0" smtClean="0">
                <a:latin typeface="TeleGrotesk Headline" pitchFamily="2" charset="0"/>
              </a:rPr>
              <a:t>IN 40 (48) 66 PT</a:t>
            </a:r>
            <a:endParaRPr lang="de-DE"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258898" y="3064781"/>
            <a:ext cx="8628096" cy="384080"/>
          </a:xfrm>
        </p:spPr>
        <p:txBody>
          <a:bodyPr wrap="square">
            <a:spAutoFit/>
          </a:bodyPr>
          <a:lstStyle>
            <a:lvl1pPr marL="0" marR="0" indent="0" algn="l" defTabSz="576226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dirty="0" smtClean="0"/>
              <a:t>Subheadline in TeleGrotesk Normal in 24 </a:t>
            </a:r>
            <a:r>
              <a:rPr lang="de-DE" dirty="0" err="1" smtClean="0"/>
              <a:t>pt</a:t>
            </a:r>
            <a:endParaRPr lang="de-DE" dirty="0" smtClean="0"/>
          </a:p>
        </p:txBody>
      </p:sp>
      <p:pic>
        <p:nvPicPr>
          <p:cNvPr id="7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260" y="1262"/>
            <a:ext cx="2520" cy="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2" hidden="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black">
          <a:xfrm>
            <a:off x="1260" y="1262"/>
            <a:ext cx="2520" cy="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Grafik 35" descr="T_Logo_3c_Slogan_p_DE_1000%.emf"/>
          <p:cNvPicPr>
            <a:picLocks noChangeAspect="1"/>
          </p:cNvPicPr>
          <p:nvPr userDrawn="1"/>
        </p:nvPicPr>
        <p:blipFill>
          <a:blip r:embed="rId7"/>
          <a:srcRect r="70680"/>
          <a:stretch>
            <a:fillRect/>
          </a:stretch>
        </p:blipFill>
        <p:spPr>
          <a:xfrm>
            <a:off x="258123" y="4489011"/>
            <a:ext cx="877716" cy="397182"/>
          </a:xfrm>
          <a:prstGeom prst="rect">
            <a:avLst/>
          </a:prstGeom>
        </p:spPr>
      </p:pic>
      <p:pic>
        <p:nvPicPr>
          <p:cNvPr id="37" name="Grafik 36" descr="T_Logo_3c_Slogan_p_DE_1000%.emf"/>
          <p:cNvPicPr>
            <a:picLocks noChangeAspect="1"/>
          </p:cNvPicPr>
          <p:nvPr userDrawn="1"/>
        </p:nvPicPr>
        <p:blipFill>
          <a:blip r:embed="rId7"/>
          <a:srcRect l="40365"/>
          <a:stretch>
            <a:fillRect/>
          </a:stretch>
        </p:blipFill>
        <p:spPr>
          <a:xfrm>
            <a:off x="7098988" y="4489011"/>
            <a:ext cx="1785244" cy="39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9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mit Flächenmo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75553321"/>
              </p:ext>
            </p:extLst>
          </p:nvPr>
        </p:nvGraphicFramePr>
        <p:xfrm>
          <a:off x="1262" y="1262"/>
          <a:ext cx="1259" cy="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2" y="1262"/>
                        <a:ext cx="1259" cy="12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3"/>
          <p:cNvSpPr>
            <a:spLocks/>
          </p:cNvSpPr>
          <p:nvPr userDrawn="1"/>
        </p:nvSpPr>
        <p:spPr bwMode="invGray">
          <a:xfrm>
            <a:off x="257129" y="2339984"/>
            <a:ext cx="8628096" cy="1775321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de-DE" sz="400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Titel 3"/>
          <p:cNvSpPr>
            <a:spLocks/>
          </p:cNvSpPr>
          <p:nvPr userDrawn="1"/>
        </p:nvSpPr>
        <p:spPr bwMode="invGray">
          <a:xfrm>
            <a:off x="257131" y="1462018"/>
            <a:ext cx="8266331" cy="2653288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de-DE" sz="400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pic>
        <p:nvPicPr>
          <p:cNvPr id="45078" name="Picture 22" hidden="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black">
          <a:xfrm>
            <a:off x="1260" y="1262"/>
            <a:ext cx="2520" cy="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ltGray">
          <a:xfrm>
            <a:off x="257131" y="1709109"/>
            <a:ext cx="7713703" cy="2406196"/>
          </a:xfrm>
          <a:solidFill>
            <a:schemeClr val="tx2"/>
          </a:solidFill>
        </p:spPr>
        <p:txBody>
          <a:bodyPr lIns="144000">
            <a:noAutofit/>
          </a:bodyPr>
          <a:lstStyle>
            <a:lvl1pPr>
              <a:defRPr sz="4800" smtClean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sz="4800" dirty="0" smtClean="0"/>
              <a:t>TELEGROTESK Headline (ULTRA)</a:t>
            </a:r>
            <a:br>
              <a:rPr lang="de-DE" sz="4800" dirty="0" smtClean="0"/>
            </a:br>
            <a:r>
              <a:rPr lang="de-DE" sz="4800" dirty="0" smtClean="0">
                <a:latin typeface="TeleGrotesk Headline" pitchFamily="2" charset="0"/>
              </a:rPr>
              <a:t>Maximal 3-zeilig</a:t>
            </a:r>
            <a:br>
              <a:rPr lang="de-DE" sz="4800" dirty="0" smtClean="0">
                <a:latin typeface="TeleGrotesk Headline" pitchFamily="2" charset="0"/>
              </a:rPr>
            </a:br>
            <a:r>
              <a:rPr lang="de-DE" sz="4800" dirty="0" smtClean="0">
                <a:latin typeface="TeleGrotesk Headline" pitchFamily="2" charset="0"/>
              </a:rPr>
              <a:t>IN 40 (48) 60 PT</a:t>
            </a:r>
            <a:endParaRPr lang="de-DE"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57011" y="3600353"/>
            <a:ext cx="7713822" cy="384080"/>
          </a:xfrm>
        </p:spPr>
        <p:txBody>
          <a:bodyPr wrap="square" lIns="144000">
            <a:spAutoFit/>
          </a:bodyPr>
          <a:lstStyle>
            <a:lvl1pPr>
              <a:spcBef>
                <a:spcPts val="0"/>
              </a:spcBef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dirty="0" smtClean="0"/>
              <a:t>Subheadline in </a:t>
            </a:r>
            <a:r>
              <a:rPr lang="de-DE" dirty="0" err="1" smtClean="0"/>
              <a:t>TeleGrotesk</a:t>
            </a:r>
            <a:r>
              <a:rPr lang="de-DE" dirty="0" smtClean="0"/>
              <a:t> Normal in 24 </a:t>
            </a:r>
            <a:r>
              <a:rPr lang="de-DE" dirty="0" err="1" smtClean="0"/>
              <a:t>pt</a:t>
            </a:r>
            <a:endParaRPr lang="de-DE" dirty="0" smtClean="0"/>
          </a:p>
        </p:txBody>
      </p:sp>
      <p:pic>
        <p:nvPicPr>
          <p:cNvPr id="36" name="Grafik 35" descr="T_Logo_3c_Slogan_p_DE_1000%.emf"/>
          <p:cNvPicPr>
            <a:picLocks noChangeAspect="1"/>
          </p:cNvPicPr>
          <p:nvPr userDrawn="1"/>
        </p:nvPicPr>
        <p:blipFill>
          <a:blip r:embed="rId7"/>
          <a:srcRect r="67770"/>
          <a:stretch>
            <a:fillRect/>
          </a:stretch>
        </p:blipFill>
        <p:spPr>
          <a:xfrm>
            <a:off x="257131" y="4489011"/>
            <a:ext cx="965475" cy="397182"/>
          </a:xfrm>
          <a:prstGeom prst="rect">
            <a:avLst/>
          </a:prstGeom>
        </p:spPr>
      </p:pic>
      <p:pic>
        <p:nvPicPr>
          <p:cNvPr id="37" name="Grafik 36" descr="T_Logo_3c_Slogan_p_DE_1000%.emf"/>
          <p:cNvPicPr>
            <a:picLocks noChangeAspect="1"/>
          </p:cNvPicPr>
          <p:nvPr userDrawn="1"/>
        </p:nvPicPr>
        <p:blipFill>
          <a:blip r:embed="rId7"/>
          <a:srcRect l="40898"/>
          <a:stretch>
            <a:fillRect/>
          </a:stretch>
        </p:blipFill>
        <p:spPr>
          <a:xfrm>
            <a:off x="7114765" y="4489011"/>
            <a:ext cx="1770461" cy="39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2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39578871"/>
              </p:ext>
            </p:extLst>
          </p:nvPr>
        </p:nvGraphicFramePr>
        <p:xfrm>
          <a:off x="1260" y="1262"/>
          <a:ext cx="1259" cy="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think-cell Folie" r:id="rId7" imgW="360" imgH="360" progId="TCLayout.ActiveDocument.1">
                  <p:embed/>
                </p:oleObj>
              </mc:Choice>
              <mc:Fallback>
                <p:oleObj name="think-cell Folie" r:id="rId7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" y="1262"/>
                        <a:ext cx="1259" cy="12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Grafik 41" descr="TKOM_39L_Grillen_7475.jpg"/>
          <p:cNvPicPr>
            <a:picLocks noChangeAspect="1"/>
          </p:cNvPicPr>
          <p:nvPr userDrawn="1"/>
        </p:nvPicPr>
        <p:blipFill>
          <a:blip r:embed="rId9"/>
          <a:srcRect b="15715"/>
          <a:stretch>
            <a:fillRect/>
          </a:stretch>
        </p:blipFill>
        <p:spPr>
          <a:xfrm>
            <a:off x="1" y="2"/>
            <a:ext cx="9142353" cy="5143500"/>
          </a:xfrm>
          <a:prstGeom prst="rect">
            <a:avLst/>
          </a:prstGeom>
        </p:spPr>
      </p:pic>
      <p:grpSp>
        <p:nvGrpSpPr>
          <p:cNvPr id="2" name="Group 19"/>
          <p:cNvGrpSpPr>
            <a:grpSpLocks/>
          </p:cNvGrpSpPr>
          <p:nvPr/>
        </p:nvGrpSpPr>
        <p:grpSpPr bwMode="gray">
          <a:xfrm>
            <a:off x="257130" y="2341163"/>
            <a:ext cx="8628855" cy="2545289"/>
            <a:chOff x="207" y="1858"/>
            <a:chExt cx="5365" cy="2020"/>
          </a:xfrm>
        </p:grpSpPr>
        <p:sp>
          <p:nvSpPr>
            <p:cNvPr id="15" name="Titel 3"/>
            <p:cNvSpPr>
              <a:spLocks/>
            </p:cNvSpPr>
            <p:nvPr>
              <p:custDataLst>
                <p:tags r:id="rId3"/>
              </p:custDataLst>
            </p:nvPr>
          </p:nvSpPr>
          <p:spPr bwMode="gray">
            <a:xfrm>
              <a:off x="207" y="2527"/>
              <a:ext cx="5365" cy="1351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76226" fontAlgn="base">
                <a:lnSpc>
                  <a:spcPts val="3999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40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6" name="Titel 3"/>
            <p:cNvSpPr>
              <a:spLocks/>
            </p:cNvSpPr>
            <p:nvPr>
              <p:custDataLst>
                <p:tags r:id="rId4"/>
              </p:custDataLst>
            </p:nvPr>
          </p:nvSpPr>
          <p:spPr bwMode="gray">
            <a:xfrm>
              <a:off x="207" y="1858"/>
              <a:ext cx="5157" cy="2020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76226" fontAlgn="base">
                <a:lnSpc>
                  <a:spcPts val="3999"/>
                </a:lnSpc>
                <a:spcBef>
                  <a:spcPct val="0"/>
                </a:spcBef>
                <a:spcAft>
                  <a:spcPct val="0"/>
                </a:spcAft>
              </a:pPr>
              <a:endParaRPr lang="de-DE" sz="40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7" name="Rectangle 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210" y="2017"/>
              <a:ext cx="4873" cy="1861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 anchor="ctr"/>
            <a:lstStyle/>
            <a:p>
              <a:pPr defTabSz="457171" fontAlgn="base">
                <a:lnSpc>
                  <a:spcPts val="1799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  <a:buFont typeface="Wingdings" pitchFamily="2" charset="2"/>
                <a:buChar char="§"/>
              </a:pPr>
              <a:endParaRPr lang="de-DE" sz="180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itchFamily="34" charset="-128"/>
              </a:endParaRPr>
            </a:p>
          </p:txBody>
        </p:sp>
      </p:grpSp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black">
          <a:xfrm>
            <a:off x="1260" y="1262"/>
            <a:ext cx="2520" cy="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gray">
          <a:xfrm>
            <a:off x="257011" y="2540249"/>
            <a:ext cx="7846147" cy="1107996"/>
          </a:xfrm>
          <a:noFill/>
        </p:spPr>
        <p:txBody>
          <a:bodyPr wrap="square" lIns="143990">
            <a:spAutoFit/>
          </a:bodyPr>
          <a:lstStyle>
            <a:lvl1pPr>
              <a:defRPr sz="40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de-DE" dirty="0" smtClean="0"/>
              <a:t>TeleGrotesk Headline (Ultra)</a:t>
            </a:r>
            <a:br>
              <a:rPr lang="de-DE" dirty="0" smtClean="0"/>
            </a:br>
            <a:r>
              <a:rPr kumimoji="0" lang="de-DE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Maximal 2-zeilig in (40) 48 </a:t>
            </a:r>
            <a:r>
              <a:rPr kumimoji="0" lang="de-DE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pt</a:t>
            </a:r>
            <a:r>
              <a:rPr kumimoji="0" lang="de-DE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 </a:t>
            </a:r>
            <a:endParaRPr lang="de-DE" dirty="0" smtClean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7012" y="3600353"/>
            <a:ext cx="7846146" cy="384080"/>
          </a:xfrm>
        </p:spPr>
        <p:txBody>
          <a:bodyPr wrap="square" lIns="143990">
            <a:spAutoFit/>
          </a:bodyPr>
          <a:lstStyle>
            <a:lvl1pPr>
              <a:spcBef>
                <a:spcPts val="0"/>
              </a:spcBef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dirty="0" smtClean="0"/>
              <a:t>Subheadline in TeleGrotesk Normal in 24 </a:t>
            </a:r>
            <a:r>
              <a:rPr lang="de-DE" dirty="0" err="1" smtClean="0"/>
              <a:t>pt</a:t>
            </a:r>
            <a:endParaRPr lang="de-DE" dirty="0"/>
          </a:p>
        </p:txBody>
      </p:sp>
      <p:pic>
        <p:nvPicPr>
          <p:cNvPr id="23" name="Picture 22" hidden="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black">
          <a:xfrm>
            <a:off x="1260" y="1262"/>
            <a:ext cx="2520" cy="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22" hidden="1"/>
          <p:cNvPicPr>
            <a:picLocks noChangeAspect="1" noChangeArrowheads="1"/>
          </p:cNvPicPr>
          <p:nvPr userDrawn="1"/>
        </p:nvPicPr>
        <p:blipFill>
          <a:blip r:embed="rId10"/>
          <a:srcRect/>
          <a:stretch>
            <a:fillRect/>
          </a:stretch>
        </p:blipFill>
        <p:spPr bwMode="black">
          <a:xfrm>
            <a:off x="1260" y="1262"/>
            <a:ext cx="2520" cy="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Grafik 40" descr="T_Logo_3c_Slogan_p_DE_1000%.emf"/>
          <p:cNvPicPr>
            <a:picLocks noChangeAspect="1"/>
          </p:cNvPicPr>
          <p:nvPr userDrawn="1"/>
        </p:nvPicPr>
        <p:blipFill>
          <a:blip r:embed="rId11"/>
          <a:srcRect r="70680"/>
          <a:stretch>
            <a:fillRect/>
          </a:stretch>
        </p:blipFill>
        <p:spPr>
          <a:xfrm>
            <a:off x="391814" y="4351263"/>
            <a:ext cx="877716" cy="397182"/>
          </a:xfrm>
          <a:prstGeom prst="rect">
            <a:avLst/>
          </a:prstGeom>
        </p:spPr>
      </p:pic>
      <p:pic>
        <p:nvPicPr>
          <p:cNvPr id="43" name="Grafik 42" descr="T_Logo_3c_Slogan_p_DE_1000%.emf"/>
          <p:cNvPicPr>
            <a:picLocks noChangeAspect="1"/>
          </p:cNvPicPr>
          <p:nvPr userDrawn="1"/>
        </p:nvPicPr>
        <p:blipFill>
          <a:blip r:embed="rId11"/>
          <a:srcRect l="40365"/>
          <a:stretch>
            <a:fillRect/>
          </a:stretch>
        </p:blipFill>
        <p:spPr>
          <a:xfrm>
            <a:off x="6961905" y="4351263"/>
            <a:ext cx="1785244" cy="39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9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33263047"/>
              </p:ext>
            </p:extLst>
          </p:nvPr>
        </p:nvGraphicFramePr>
        <p:xfrm>
          <a:off x="1260" y="1262"/>
          <a:ext cx="1259" cy="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" y="1262"/>
                        <a:ext cx="1259" cy="12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Grafik 42" descr="TKOM_39L_Grillen_7475.jpg"/>
          <p:cNvPicPr>
            <a:picLocks noChangeAspect="1"/>
          </p:cNvPicPr>
          <p:nvPr userDrawn="1"/>
        </p:nvPicPr>
        <p:blipFill>
          <a:blip r:embed="rId6"/>
          <a:srcRect b="55841"/>
          <a:stretch>
            <a:fillRect/>
          </a:stretch>
        </p:blipFill>
        <p:spPr>
          <a:xfrm>
            <a:off x="257129" y="257169"/>
            <a:ext cx="8628096" cy="2571680"/>
          </a:xfrm>
          <a:prstGeom prst="rect">
            <a:avLst/>
          </a:prstGeom>
        </p:spPr>
      </p:pic>
      <p:pic>
        <p:nvPicPr>
          <p:cNvPr id="10" name="Picture 27" descr="magenta_flaeche_70"/>
          <p:cNvPicPr>
            <a:picLocks noChangeArrowheads="1"/>
          </p:cNvPicPr>
          <p:nvPr userDrawn="1"/>
        </p:nvPicPr>
        <p:blipFill>
          <a:blip r:embed="rId7" cstate="print"/>
          <a:srcRect r="11" b="-468"/>
          <a:stretch>
            <a:fillRect/>
          </a:stretch>
        </p:blipFill>
        <p:spPr bwMode="gray">
          <a:xfrm>
            <a:off x="257010" y="2299755"/>
            <a:ext cx="8628096" cy="364154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black">
          <a:xfrm>
            <a:off x="1260" y="1262"/>
            <a:ext cx="2520" cy="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257010" y="2542944"/>
            <a:ext cx="8628096" cy="1572361"/>
          </a:xfrm>
          <a:solidFill>
            <a:schemeClr val="tx2"/>
          </a:solidFill>
        </p:spPr>
        <p:txBody>
          <a:bodyPr lIns="143990">
            <a:noAutofit/>
          </a:bodyPr>
          <a:lstStyle>
            <a:lvl1pPr>
              <a:defRPr sz="40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de-DE" dirty="0" smtClean="0"/>
              <a:t>TeleGrotesk Headline (Ultra)</a:t>
            </a:r>
            <a:br>
              <a:rPr lang="de-DE" dirty="0" smtClean="0"/>
            </a:br>
            <a:r>
              <a:rPr kumimoji="0" lang="de-DE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Maximal 2-zeilig in (40) 48 PT</a:t>
            </a:r>
            <a:endParaRPr lang="de-DE" dirty="0" smtClean="0"/>
          </a:p>
        </p:txBody>
      </p:sp>
      <p:sp>
        <p:nvSpPr>
          <p:cNvPr id="45059" name="Textplatzhalter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257010" y="3600353"/>
            <a:ext cx="8626202" cy="384080"/>
          </a:xfrm>
        </p:spPr>
        <p:txBody>
          <a:bodyPr lIns="143990">
            <a:spAutoFit/>
          </a:bodyPr>
          <a:lstStyle>
            <a:lvl1pPr marL="0" marR="0" indent="0" algn="l" defTabSz="576226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de-DE" dirty="0" smtClean="0"/>
              <a:t>Subheadline in TeleGrotesk Normal in 24 </a:t>
            </a:r>
            <a:r>
              <a:rPr lang="de-DE" dirty="0" err="1" smtClean="0"/>
              <a:t>pt</a:t>
            </a:r>
            <a:endParaRPr lang="de-DE" dirty="0"/>
          </a:p>
        </p:txBody>
      </p:sp>
      <p:pic>
        <p:nvPicPr>
          <p:cNvPr id="44" name="Grafik 43" descr="T_Logo_3c_Slogan_p_DE_1000%.emf"/>
          <p:cNvPicPr>
            <a:picLocks noChangeAspect="1"/>
          </p:cNvPicPr>
          <p:nvPr userDrawn="1"/>
        </p:nvPicPr>
        <p:blipFill>
          <a:blip r:embed="rId9"/>
          <a:srcRect r="67770"/>
          <a:stretch>
            <a:fillRect/>
          </a:stretch>
        </p:blipFill>
        <p:spPr>
          <a:xfrm>
            <a:off x="257131" y="4489011"/>
            <a:ext cx="965475" cy="397182"/>
          </a:xfrm>
          <a:prstGeom prst="rect">
            <a:avLst/>
          </a:prstGeom>
        </p:spPr>
      </p:pic>
      <p:pic>
        <p:nvPicPr>
          <p:cNvPr id="45" name="Grafik 44" descr="T_Logo_3c_Slogan_p_DE_1000%.emf"/>
          <p:cNvPicPr>
            <a:picLocks noChangeAspect="1"/>
          </p:cNvPicPr>
          <p:nvPr userDrawn="1"/>
        </p:nvPicPr>
        <p:blipFill>
          <a:blip r:embed="rId9"/>
          <a:srcRect l="40898"/>
          <a:stretch>
            <a:fillRect/>
          </a:stretch>
        </p:blipFill>
        <p:spPr>
          <a:xfrm>
            <a:off x="7114765" y="4489011"/>
            <a:ext cx="1770461" cy="39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92835620"/>
              </p:ext>
            </p:extLst>
          </p:nvPr>
        </p:nvGraphicFramePr>
        <p:xfrm>
          <a:off x="1262" y="1262"/>
          <a:ext cx="1259" cy="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2" y="1262"/>
                        <a:ext cx="1259" cy="12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atumsplatzhalter 1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smtClean="0">
                <a:solidFill>
                  <a:srgbClr val="E20074"/>
                </a:solidFill>
              </a:rPr>
              <a:t>tt.mm.jjjj</a:t>
            </a:r>
            <a:endParaRPr lang="de-DE" dirty="0">
              <a:solidFill>
                <a:srgbClr val="E20074"/>
              </a:solidFill>
            </a:endParaRP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>
                <a:solidFill>
                  <a:srgbClr val="E20074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de-DE" dirty="0">
              <a:solidFill>
                <a:srgbClr val="E20074"/>
              </a:solidFill>
            </a:endParaRPr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smtClean="0">
                <a:solidFill>
                  <a:srgbClr val="E20074"/>
                </a:solidFill>
              </a:rPr>
              <a:t>– Streng vertraulich, Vertraulich, Intern –     Autor / Thema der Präsentation </a:t>
            </a:r>
            <a:endParaRPr lang="de-DE" dirty="0">
              <a:solidFill>
                <a:srgbClr val="E20074"/>
              </a:solidFill>
            </a:endParaRPr>
          </a:p>
        </p:txBody>
      </p:sp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260" y="1262"/>
            <a:ext cx="2520" cy="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260" y="1262"/>
            <a:ext cx="2520" cy="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black">
          <a:xfrm>
            <a:off x="1260" y="1262"/>
            <a:ext cx="2520" cy="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257009" y="1071535"/>
            <a:ext cx="8628096" cy="1809719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(Ultra)</a:t>
            </a:r>
            <a:br>
              <a:rPr lang="de-DE" dirty="0" smtClean="0"/>
            </a:b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Maximal 3-Zeilig</a:t>
            </a:r>
            <a:b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  <p:sp>
        <p:nvSpPr>
          <p:cNvPr id="10" name="Rechteck 9"/>
          <p:cNvSpPr/>
          <p:nvPr userDrawn="1"/>
        </p:nvSpPr>
        <p:spPr bwMode="gray">
          <a:xfrm>
            <a:off x="3780" y="4401334"/>
            <a:ext cx="9140220" cy="742166"/>
          </a:xfrm>
          <a:prstGeom prst="rect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 smtClean="0">
              <a:solidFill>
                <a:srgbClr val="4B4B4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6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Struktu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55205539"/>
              </p:ext>
            </p:extLst>
          </p:nvPr>
        </p:nvGraphicFramePr>
        <p:xfrm>
          <a:off x="1262" y="1262"/>
          <a:ext cx="1259" cy="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2" y="1262"/>
                        <a:ext cx="1259" cy="12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smtClean="0">
                <a:solidFill>
                  <a:srgbClr val="E20074"/>
                </a:solidFill>
              </a:rPr>
              <a:t>tt.mm.jjjj</a:t>
            </a:r>
            <a:endParaRPr lang="de-DE" dirty="0">
              <a:solidFill>
                <a:srgbClr val="E20074"/>
              </a:solidFill>
            </a:endParaRP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>
                <a:solidFill>
                  <a:srgbClr val="E20074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de-DE" dirty="0">
              <a:solidFill>
                <a:srgbClr val="E20074"/>
              </a:solidFill>
            </a:endParaRP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smtClean="0">
                <a:solidFill>
                  <a:srgbClr val="E20074"/>
                </a:solidFill>
              </a:rPr>
              <a:t>– Streng vertraulich, Vertraulich, Intern –     Autor / Thema der Präsentation </a:t>
            </a:r>
            <a:endParaRPr lang="de-DE" dirty="0">
              <a:solidFill>
                <a:srgbClr val="E20074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558"/>
            <a:ext cx="9144000" cy="5142383"/>
          </a:xfrm>
          <a:prstGeom prst="rect">
            <a:avLst/>
          </a:prstGeom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260" y="1262"/>
            <a:ext cx="2520" cy="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260" y="1262"/>
            <a:ext cx="2520" cy="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260" y="1262"/>
            <a:ext cx="2520" cy="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257009" y="1071535"/>
            <a:ext cx="8628096" cy="1809719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(Ultra)</a:t>
            </a:r>
            <a:br>
              <a:rPr lang="de-DE" dirty="0" smtClean="0"/>
            </a:b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Maximal 3-Zeilig</a:t>
            </a:r>
            <a:b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186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Struktur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05998573"/>
              </p:ext>
            </p:extLst>
          </p:nvPr>
        </p:nvGraphicFramePr>
        <p:xfrm>
          <a:off x="1262" y="1262"/>
          <a:ext cx="1259" cy="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2" y="1262"/>
                        <a:ext cx="1259" cy="12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smtClean="0">
                <a:solidFill>
                  <a:srgbClr val="E20074"/>
                </a:solidFill>
              </a:rPr>
              <a:t>tt.mm.jjjj</a:t>
            </a:r>
            <a:endParaRPr lang="de-DE" dirty="0">
              <a:solidFill>
                <a:srgbClr val="E20074"/>
              </a:solidFill>
            </a:endParaRP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>
                <a:solidFill>
                  <a:srgbClr val="E20074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de-DE" dirty="0">
              <a:solidFill>
                <a:srgbClr val="E20074"/>
              </a:solidFill>
            </a:endParaRP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smtClean="0">
                <a:solidFill>
                  <a:srgbClr val="E20074"/>
                </a:solidFill>
              </a:rPr>
              <a:t>– Streng vertraulich, Vertraulich, Intern –     Autor / Thema der Präsentation </a:t>
            </a:r>
            <a:endParaRPr lang="de-DE" dirty="0">
              <a:solidFill>
                <a:srgbClr val="E20074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2"/>
            <a:ext cx="9144000" cy="5143500"/>
          </a:xfrm>
          <a:prstGeom prst="rect">
            <a:avLst/>
          </a:prstGeom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260" y="1262"/>
            <a:ext cx="2520" cy="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260" y="1262"/>
            <a:ext cx="2520" cy="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260" y="1262"/>
            <a:ext cx="2520" cy="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257009" y="1071535"/>
            <a:ext cx="8628096" cy="1809719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(Ultra)</a:t>
            </a:r>
            <a:br>
              <a:rPr lang="de-DE" dirty="0" smtClean="0"/>
            </a:b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Maximal 3-Zeilig</a:t>
            </a:r>
            <a:b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188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Struktu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46659518"/>
              </p:ext>
            </p:extLst>
          </p:nvPr>
        </p:nvGraphicFramePr>
        <p:xfrm>
          <a:off x="1262" y="1262"/>
          <a:ext cx="1259" cy="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2" y="1262"/>
                        <a:ext cx="1259" cy="12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smtClean="0">
                <a:solidFill>
                  <a:srgbClr val="E20074"/>
                </a:solidFill>
              </a:rPr>
              <a:t>tt.mm.jjjj</a:t>
            </a:r>
            <a:endParaRPr lang="de-DE" dirty="0">
              <a:solidFill>
                <a:srgbClr val="E20074"/>
              </a:solidFill>
            </a:endParaRP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>
                <a:solidFill>
                  <a:srgbClr val="E20074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de-DE" dirty="0">
              <a:solidFill>
                <a:srgbClr val="E20074"/>
              </a:solidFill>
            </a:endParaRP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smtClean="0">
                <a:solidFill>
                  <a:srgbClr val="E20074"/>
                </a:solidFill>
              </a:rPr>
              <a:t>– Streng vertraulich, Vertraulich, Intern –     Autor / Thema der Präsentation </a:t>
            </a:r>
            <a:endParaRPr lang="de-DE" dirty="0">
              <a:solidFill>
                <a:srgbClr val="E20074"/>
              </a:solidFill>
            </a:endParaRPr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hidden">
          <a:xfrm>
            <a:off x="3" y="97"/>
            <a:ext cx="9143995" cy="5142380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260" y="1262"/>
            <a:ext cx="2520" cy="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260" y="1262"/>
            <a:ext cx="2520" cy="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260" y="1262"/>
            <a:ext cx="2520" cy="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257009" y="1071535"/>
            <a:ext cx="8628096" cy="1809719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(Ultra)</a:t>
            </a:r>
            <a:br>
              <a:rPr lang="de-DE" dirty="0" smtClean="0"/>
            </a:b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Maximal 3-Zeilig</a:t>
            </a:r>
            <a:b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468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12.01.2016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Struktur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39763203"/>
              </p:ext>
            </p:extLst>
          </p:nvPr>
        </p:nvGraphicFramePr>
        <p:xfrm>
          <a:off x="1262" y="1262"/>
          <a:ext cx="1259" cy="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2" y="1262"/>
                        <a:ext cx="1259" cy="12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smtClean="0">
                <a:solidFill>
                  <a:srgbClr val="E20074"/>
                </a:solidFill>
              </a:rPr>
              <a:t>tt.mm.jjjj</a:t>
            </a:r>
            <a:endParaRPr lang="de-DE" dirty="0">
              <a:solidFill>
                <a:srgbClr val="E20074"/>
              </a:solidFill>
            </a:endParaRP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>
                <a:solidFill>
                  <a:srgbClr val="E20074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de-DE" dirty="0">
              <a:solidFill>
                <a:srgbClr val="E20074"/>
              </a:solidFill>
            </a:endParaRP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smtClean="0">
                <a:solidFill>
                  <a:srgbClr val="E20074"/>
                </a:solidFill>
              </a:rPr>
              <a:t>– Streng vertraulich, Vertraulich, Intern –     Autor / Thema der Präsentation </a:t>
            </a:r>
            <a:endParaRPr lang="de-DE" dirty="0">
              <a:solidFill>
                <a:srgbClr val="E20074"/>
              </a:solidFill>
            </a:endParaRPr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95"/>
            <a:ext cx="9143998" cy="5142383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260" y="1262"/>
            <a:ext cx="2520" cy="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260" y="1262"/>
            <a:ext cx="2520" cy="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260" y="1262"/>
            <a:ext cx="2520" cy="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257009" y="1071535"/>
            <a:ext cx="8628096" cy="1809719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(Ultra)</a:t>
            </a:r>
            <a:br>
              <a:rPr lang="de-DE" dirty="0" smtClean="0"/>
            </a:b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Maximal 3-Zeilig</a:t>
            </a:r>
            <a:b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691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Struktur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58215664"/>
              </p:ext>
            </p:extLst>
          </p:nvPr>
        </p:nvGraphicFramePr>
        <p:xfrm>
          <a:off x="1262" y="1262"/>
          <a:ext cx="1259" cy="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2" y="1262"/>
                        <a:ext cx="1259" cy="12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smtClean="0">
                <a:solidFill>
                  <a:srgbClr val="E20074"/>
                </a:solidFill>
              </a:rPr>
              <a:t>tt.mm.jjjj</a:t>
            </a:r>
            <a:endParaRPr lang="de-DE" dirty="0">
              <a:solidFill>
                <a:srgbClr val="E20074"/>
              </a:solidFill>
            </a:endParaRP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>
                <a:solidFill>
                  <a:srgbClr val="E20074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de-DE" dirty="0">
              <a:solidFill>
                <a:srgbClr val="E20074"/>
              </a:solidFill>
            </a:endParaRP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smtClean="0">
                <a:solidFill>
                  <a:srgbClr val="E20074"/>
                </a:solidFill>
              </a:rPr>
              <a:t>– Streng vertraulich, Vertraulich, Intern –     Autor / Thema der Präsentation </a:t>
            </a:r>
            <a:endParaRPr lang="de-DE" dirty="0">
              <a:solidFill>
                <a:srgbClr val="E20074"/>
              </a:solidFill>
            </a:endParaRPr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96"/>
            <a:ext cx="9143998" cy="5142382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260" y="1262"/>
            <a:ext cx="2520" cy="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260" y="1262"/>
            <a:ext cx="2520" cy="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260" y="1262"/>
            <a:ext cx="2520" cy="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257009" y="1071535"/>
            <a:ext cx="8628096" cy="1809719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(Ultra)</a:t>
            </a:r>
            <a:br>
              <a:rPr lang="de-DE" dirty="0" smtClean="0"/>
            </a:b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Maximal 3-Zeilig</a:t>
            </a:r>
            <a:b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315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Struktur 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68016055"/>
              </p:ext>
            </p:extLst>
          </p:nvPr>
        </p:nvGraphicFramePr>
        <p:xfrm>
          <a:off x="1262" y="1262"/>
          <a:ext cx="1259" cy="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2" y="1262"/>
                        <a:ext cx="1259" cy="12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smtClean="0">
                <a:solidFill>
                  <a:srgbClr val="E20074"/>
                </a:solidFill>
              </a:rPr>
              <a:t>tt.mm.jjjj</a:t>
            </a:r>
            <a:endParaRPr lang="de-DE" dirty="0">
              <a:solidFill>
                <a:srgbClr val="E20074"/>
              </a:solidFill>
            </a:endParaRP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>
                <a:solidFill>
                  <a:srgbClr val="E20074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de-DE" dirty="0">
              <a:solidFill>
                <a:srgbClr val="E20074"/>
              </a:solidFill>
            </a:endParaRP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smtClean="0">
                <a:solidFill>
                  <a:srgbClr val="E20074"/>
                </a:solidFill>
              </a:rPr>
              <a:t>– Streng vertraulich, Vertraulich, Intern –     Autor / Thema der Präsentation </a:t>
            </a:r>
            <a:endParaRPr lang="de-DE" dirty="0">
              <a:solidFill>
                <a:srgbClr val="E20074"/>
              </a:solidFill>
            </a:endParaRPr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hidden">
          <a:xfrm>
            <a:off x="3" y="95"/>
            <a:ext cx="9143995" cy="5142381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260" y="1262"/>
            <a:ext cx="2520" cy="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260" y="1262"/>
            <a:ext cx="2520" cy="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260" y="1262"/>
            <a:ext cx="2520" cy="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257009" y="1071535"/>
            <a:ext cx="8628096" cy="1809719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(Ultra)</a:t>
            </a:r>
            <a:br>
              <a:rPr lang="de-DE" dirty="0" smtClean="0"/>
            </a:b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Maximal 3-Zeilig</a:t>
            </a:r>
            <a:b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060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Struktur 7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25612670"/>
              </p:ext>
            </p:extLst>
          </p:nvPr>
        </p:nvGraphicFramePr>
        <p:xfrm>
          <a:off x="1262" y="1262"/>
          <a:ext cx="1259" cy="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2" y="1262"/>
                        <a:ext cx="1259" cy="12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smtClean="0">
                <a:solidFill>
                  <a:srgbClr val="E20074"/>
                </a:solidFill>
              </a:rPr>
              <a:t>tt.mm.jjjj</a:t>
            </a:r>
            <a:endParaRPr lang="de-DE" dirty="0">
              <a:solidFill>
                <a:srgbClr val="E20074"/>
              </a:solidFill>
            </a:endParaRP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>
                <a:solidFill>
                  <a:srgbClr val="E20074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de-DE" dirty="0">
              <a:solidFill>
                <a:srgbClr val="E20074"/>
              </a:solidFill>
            </a:endParaRP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smtClean="0">
                <a:solidFill>
                  <a:srgbClr val="E20074"/>
                </a:solidFill>
              </a:rPr>
              <a:t>– Streng vertraulich, Vertraulich, Intern –     Autor / Thema der Präsentation </a:t>
            </a:r>
            <a:endParaRPr lang="de-DE" dirty="0">
              <a:solidFill>
                <a:srgbClr val="E20074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2"/>
            <a:ext cx="9145986" cy="5143500"/>
          </a:xfrm>
          <a:prstGeom prst="rect">
            <a:avLst/>
          </a:prstGeom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260" y="1262"/>
            <a:ext cx="2520" cy="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260" y="1262"/>
            <a:ext cx="2520" cy="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260" y="1262"/>
            <a:ext cx="2520" cy="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257009" y="2709632"/>
            <a:ext cx="8628096" cy="1691703"/>
          </a:xfrm>
        </p:spPr>
        <p:txBody>
          <a:bodyPr anchor="b" anchorCtr="0"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TeleGrotesk HEADLINE (Ultra)</a:t>
            </a:r>
            <a:br>
              <a:rPr lang="de-DE" dirty="0" smtClean="0"/>
            </a:b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Maximal 3-Zeilig</a:t>
            </a:r>
            <a:b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de-DE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in 40 (54) 66 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419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44580267"/>
              </p:ext>
            </p:extLst>
          </p:nvPr>
        </p:nvGraphicFramePr>
        <p:xfrm>
          <a:off x="1263" y="1262"/>
          <a:ext cx="1259" cy="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" y="1262"/>
                        <a:ext cx="1259" cy="12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>
          <a:xfrm>
            <a:off x="0" y="2"/>
            <a:ext cx="9144000" cy="51435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smtClean="0">
                <a:solidFill>
                  <a:srgbClr val="4B4B4B"/>
                </a:solidFill>
              </a:rPr>
              <a:t>tt.mm.jjjj</a:t>
            </a:r>
            <a:endParaRPr lang="de-DE" dirty="0">
              <a:solidFill>
                <a:srgbClr val="4B4B4B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>
                <a:solidFill>
                  <a:srgbClr val="4B4B4B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de-DE" dirty="0">
              <a:solidFill>
                <a:srgbClr val="4B4B4B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dirty="0" smtClean="0">
                <a:solidFill>
                  <a:srgbClr val="4B4B4B"/>
                </a:solidFill>
              </a:rPr>
              <a:t>– Streng vertraulich, Vertraulich, Intern –     Autor / Thema der Präsentation </a:t>
            </a:r>
            <a:endParaRPr lang="de-DE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6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7271786"/>
              </p:ext>
            </p:extLst>
          </p:nvPr>
        </p:nvGraphicFramePr>
        <p:xfrm>
          <a:off x="1263" y="1262"/>
          <a:ext cx="1259" cy="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" y="1262"/>
                        <a:ext cx="1259" cy="12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7130" y="200019"/>
            <a:ext cx="4258179" cy="64098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29" y="1171842"/>
            <a:ext cx="4258178" cy="3229493"/>
          </a:xfrm>
        </p:spPr>
        <p:txBody>
          <a:bodyPr anchor="ctr"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>
                <a:solidFill>
                  <a:srgbClr val="4B4B4B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de-DE" dirty="0">
              <a:solidFill>
                <a:srgbClr val="4B4B4B"/>
              </a:solidFill>
            </a:endParaRP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2"/>
          </p:nvPr>
        </p:nvSpPr>
        <p:spPr bwMode="gray">
          <a:xfrm>
            <a:off x="8080686" y="4732170"/>
            <a:ext cx="491538" cy="217988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rgbClr val="4B4B4B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smtClean="0"/>
              <a:t>tt.mm.jjjj</a:t>
            </a:r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3938490" y="4732170"/>
            <a:ext cx="4118454" cy="217988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rgbClr val="4B4B4B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dirty="0" smtClean="0"/>
              <a:t>– Streng vertraulich, Vertraulich, Intern –     Autor / Thema der Präsentation 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4628694" y="2"/>
            <a:ext cx="4515307" cy="51435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209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71099774"/>
              </p:ext>
            </p:extLst>
          </p:nvPr>
        </p:nvGraphicFramePr>
        <p:xfrm>
          <a:off x="1263" y="1262"/>
          <a:ext cx="1259" cy="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" y="1262"/>
                        <a:ext cx="1259" cy="12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28814" y="200019"/>
            <a:ext cx="4258179" cy="640985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28812" y="1171842"/>
            <a:ext cx="4258178" cy="3229493"/>
          </a:xfrm>
        </p:spPr>
        <p:txBody>
          <a:bodyPr anchor="ctr"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>
                <a:solidFill>
                  <a:srgbClr val="4B4B4B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de-DE" dirty="0">
              <a:solidFill>
                <a:srgbClr val="4B4B4B"/>
              </a:solidFill>
            </a:endParaRP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2"/>
          </p:nvPr>
        </p:nvSpPr>
        <p:spPr bwMode="gray">
          <a:xfrm>
            <a:off x="8080686" y="4732170"/>
            <a:ext cx="491538" cy="217988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rgbClr val="4B4B4B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smtClean="0"/>
              <a:t>tt.mm.jjjj</a:t>
            </a:r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3938490" y="4732170"/>
            <a:ext cx="4118454" cy="217988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rgbClr val="4B4B4B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dirty="0" smtClean="0"/>
              <a:t>– Streng vertraulich, Vertraulich, Intern –     Autor / Thema der Präsentation 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2" y="2"/>
            <a:ext cx="4515307" cy="51435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181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60939066"/>
              </p:ext>
            </p:extLst>
          </p:nvPr>
        </p:nvGraphicFramePr>
        <p:xfrm>
          <a:off x="1263" y="1262"/>
          <a:ext cx="1259" cy="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8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" y="1262"/>
                        <a:ext cx="1259" cy="12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smtClean="0">
                <a:solidFill>
                  <a:srgbClr val="4B4B4B"/>
                </a:solidFill>
              </a:rPr>
              <a:t>tt.mm.jjjj</a:t>
            </a:r>
            <a:endParaRPr lang="de-DE" dirty="0">
              <a:solidFill>
                <a:srgbClr val="4B4B4B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>
                <a:solidFill>
                  <a:srgbClr val="4B4B4B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de-DE" dirty="0">
              <a:solidFill>
                <a:srgbClr val="4B4B4B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dirty="0" smtClean="0">
                <a:solidFill>
                  <a:srgbClr val="4B4B4B"/>
                </a:solidFill>
              </a:rPr>
              <a:t>– Streng vertraulich, Vertraulich, Intern –     Autor / Thema der Präsentation </a:t>
            </a:r>
            <a:endParaRPr lang="de-DE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13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8708840"/>
              </p:ext>
            </p:extLst>
          </p:nvPr>
        </p:nvGraphicFramePr>
        <p:xfrm>
          <a:off x="1263" y="1262"/>
          <a:ext cx="1259" cy="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2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" y="1262"/>
                        <a:ext cx="1259" cy="12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7129" y="200020"/>
            <a:ext cx="8628096" cy="40004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smtClean="0">
                <a:solidFill>
                  <a:srgbClr val="4B4B4B"/>
                </a:solidFill>
              </a:rPr>
              <a:t>tt.mm.jjjj</a:t>
            </a:r>
            <a:endParaRPr lang="de-DE" dirty="0">
              <a:solidFill>
                <a:srgbClr val="4B4B4B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>
                <a:solidFill>
                  <a:srgbClr val="4B4B4B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de-DE" dirty="0">
              <a:solidFill>
                <a:srgbClr val="4B4B4B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dirty="0" smtClean="0">
                <a:solidFill>
                  <a:srgbClr val="4B4B4B"/>
                </a:solidFill>
              </a:rPr>
              <a:t>– Streng vertraulich, Vertraulich, Intern –     Autor / Thema der Präsentation </a:t>
            </a:r>
            <a:endParaRPr lang="de-DE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99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(1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36961777"/>
              </p:ext>
            </p:extLst>
          </p:nvPr>
        </p:nvGraphicFramePr>
        <p:xfrm>
          <a:off x="1263" y="1262"/>
          <a:ext cx="1259" cy="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" y="1262"/>
                        <a:ext cx="1259" cy="12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7127" y="200020"/>
            <a:ext cx="8628096" cy="40004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7128" y="1171842"/>
            <a:ext cx="8628096" cy="3229493"/>
          </a:xfrm>
        </p:spPr>
        <p:txBody>
          <a:bodyPr/>
          <a:lstStyle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>
                <a:solidFill>
                  <a:srgbClr val="4B4B4B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de-DE" dirty="0">
              <a:solidFill>
                <a:srgbClr val="4B4B4B"/>
              </a:solidFill>
            </a:endParaRP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8080686" y="4732170"/>
            <a:ext cx="491538" cy="217988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rgbClr val="4B4B4B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smtClean="0"/>
              <a:t>tt.mm.jjjj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3938490" y="4732170"/>
            <a:ext cx="4118454" cy="217988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rgbClr val="4B4B4B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dirty="0" smtClean="0"/>
              <a:t>– Streng vertraulich, Vertraulich, Intern –     Autor / Thema der Präsentation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471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12.01.2016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(2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74970652"/>
              </p:ext>
            </p:extLst>
          </p:nvPr>
        </p:nvGraphicFramePr>
        <p:xfrm>
          <a:off x="1263" y="1262"/>
          <a:ext cx="1259" cy="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0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" y="1262"/>
                        <a:ext cx="1259" cy="12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7128" y="200020"/>
            <a:ext cx="8628096" cy="40004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29" y="1171842"/>
            <a:ext cx="4258178" cy="322949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8693" y="1171842"/>
            <a:ext cx="4256908" cy="322949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>
                <a:solidFill>
                  <a:srgbClr val="4B4B4B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de-DE" dirty="0">
              <a:solidFill>
                <a:srgbClr val="4B4B4B"/>
              </a:solidFill>
            </a:endParaRP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2"/>
          </p:nvPr>
        </p:nvSpPr>
        <p:spPr bwMode="gray">
          <a:xfrm>
            <a:off x="8080686" y="4732170"/>
            <a:ext cx="491538" cy="217988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rgbClr val="4B4B4B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smtClean="0"/>
              <a:t>tt.mm.jjjj</a:t>
            </a:r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3938490" y="4732170"/>
            <a:ext cx="4118454" cy="217988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rgbClr val="4B4B4B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dirty="0" smtClean="0"/>
              <a:t>– Streng vertraulich, Vertraulich, Intern –     Autor / Thema der Präsentation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786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3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98940857"/>
              </p:ext>
            </p:extLst>
          </p:nvPr>
        </p:nvGraphicFramePr>
        <p:xfrm>
          <a:off x="1263" y="1262"/>
          <a:ext cx="1259" cy="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4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" y="1262"/>
                        <a:ext cx="1259" cy="12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7128" y="200020"/>
            <a:ext cx="8628096" cy="40004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29" y="1171842"/>
            <a:ext cx="2799846" cy="322949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85756" y="1171842"/>
            <a:ext cx="2799846" cy="322949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>
                <a:solidFill>
                  <a:srgbClr val="4B4B4B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de-DE" dirty="0">
              <a:solidFill>
                <a:srgbClr val="4B4B4B"/>
              </a:solidFill>
            </a:endParaRP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2"/>
          </p:nvPr>
        </p:nvSpPr>
        <p:spPr bwMode="gray">
          <a:xfrm>
            <a:off x="8080686" y="4732170"/>
            <a:ext cx="491538" cy="217988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rgbClr val="4B4B4B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smtClean="0"/>
              <a:t>tt.mm.jjjj</a:t>
            </a:r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3938490" y="4732170"/>
            <a:ext cx="4118454" cy="217988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rgbClr val="4B4B4B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dirty="0" smtClean="0"/>
              <a:t>– Streng vertraulich, Vertraulich, Intern –     Autor / Thema der Präsentation 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3171442" y="1171843"/>
            <a:ext cx="2799846" cy="32294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911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4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32734918"/>
              </p:ext>
            </p:extLst>
          </p:nvPr>
        </p:nvGraphicFramePr>
        <p:xfrm>
          <a:off x="1263" y="1262"/>
          <a:ext cx="1259" cy="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8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" y="1262"/>
                        <a:ext cx="1259" cy="12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7128" y="200020"/>
            <a:ext cx="8628096" cy="40004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de-DE" dirty="0" err="1" smtClean="0"/>
              <a:t>TeleGrotesk</a:t>
            </a:r>
            <a:r>
              <a:rPr lang="de-DE" dirty="0" smtClean="0"/>
              <a:t> Headline Ultra 28 (32) 40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130" y="1171842"/>
            <a:ext cx="2071314" cy="322949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8567" y="1171842"/>
            <a:ext cx="2071314" cy="322949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>
                <a:solidFill>
                  <a:srgbClr val="4B4B4B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de-DE" dirty="0">
              <a:solidFill>
                <a:srgbClr val="4B4B4B"/>
              </a:solidFill>
            </a:endParaRP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2"/>
          </p:nvPr>
        </p:nvSpPr>
        <p:spPr bwMode="gray">
          <a:xfrm>
            <a:off x="8080686" y="4732170"/>
            <a:ext cx="491538" cy="217988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rgbClr val="4B4B4B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smtClean="0"/>
              <a:t>tt.mm.jjjj</a:t>
            </a:r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3938490" y="4732170"/>
            <a:ext cx="4118454" cy="217988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rgbClr val="4B4B4B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dirty="0" smtClean="0"/>
              <a:t>– Streng vertraulich, Vertraulich, Intern –     Autor / Thema der Präsentation 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2442848" y="1171843"/>
            <a:ext cx="2071314" cy="32294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/>
          </p:nvPr>
        </p:nvSpPr>
        <p:spPr>
          <a:xfrm>
            <a:off x="6814287" y="1171842"/>
            <a:ext cx="2071314" cy="322949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272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schvorlage (2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8407060"/>
              </p:ext>
            </p:extLst>
          </p:nvPr>
        </p:nvGraphicFramePr>
        <p:xfrm>
          <a:off x="1263" y="1262"/>
          <a:ext cx="1259" cy="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2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" y="1262"/>
                        <a:ext cx="1259" cy="12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21"/>
          <p:cNvSpPr/>
          <p:nvPr userDrawn="1"/>
        </p:nvSpPr>
        <p:spPr bwMode="gray">
          <a:xfrm>
            <a:off x="1" y="4470639"/>
            <a:ext cx="8651399" cy="570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7128" y="200020"/>
            <a:ext cx="8628096" cy="40004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de-DE" dirty="0" smtClean="0"/>
              <a:t>TeleGrotesk Headline Ultra (24) 28 32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011" y="1171841"/>
            <a:ext cx="4257533" cy="351426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 smtClean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4628200" y="1171841"/>
            <a:ext cx="4257533" cy="351426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>
                <a:solidFill>
                  <a:srgbClr val="4B4B4B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de-DE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39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schvorlage (3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52753057"/>
              </p:ext>
            </p:extLst>
          </p:nvPr>
        </p:nvGraphicFramePr>
        <p:xfrm>
          <a:off x="1263" y="1262"/>
          <a:ext cx="1259" cy="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6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" y="1262"/>
                        <a:ext cx="1259" cy="12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21"/>
          <p:cNvSpPr/>
          <p:nvPr userDrawn="1"/>
        </p:nvSpPr>
        <p:spPr bwMode="gray">
          <a:xfrm>
            <a:off x="1" y="4470639"/>
            <a:ext cx="8651399" cy="570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7128" y="200020"/>
            <a:ext cx="8628096" cy="40004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de-DE" dirty="0" smtClean="0"/>
              <a:t>TeleGrotesk Headline Ultra (24) 28 32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009" y="1171841"/>
            <a:ext cx="2799846" cy="351426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171382" y="1171841"/>
            <a:ext cx="2799846" cy="351426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6085756" y="1171841"/>
            <a:ext cx="2799846" cy="351426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>
                <a:solidFill>
                  <a:srgbClr val="4B4B4B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de-DE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10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schvorlage (4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29718881"/>
              </p:ext>
            </p:extLst>
          </p:nvPr>
        </p:nvGraphicFramePr>
        <p:xfrm>
          <a:off x="1263" y="1262"/>
          <a:ext cx="1259" cy="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0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" y="1262"/>
                        <a:ext cx="1259" cy="12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21"/>
          <p:cNvSpPr/>
          <p:nvPr userDrawn="1"/>
        </p:nvSpPr>
        <p:spPr bwMode="gray">
          <a:xfrm>
            <a:off x="1" y="4470639"/>
            <a:ext cx="8651399" cy="570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7128" y="200020"/>
            <a:ext cx="8628096" cy="40004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de-DE" dirty="0" smtClean="0"/>
              <a:t>TeleGrotesk Headline Ultra (24) 28 32 </a:t>
            </a:r>
            <a:r>
              <a:rPr lang="de-DE" dirty="0" err="1" smtClean="0"/>
              <a:t>pt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7011" y="1171841"/>
            <a:ext cx="2071314" cy="351426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442735" y="1171841"/>
            <a:ext cx="2071314" cy="351426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4628198" y="1171841"/>
            <a:ext cx="2071314" cy="351426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/>
          </p:nvPr>
        </p:nvSpPr>
        <p:spPr>
          <a:xfrm>
            <a:off x="6814417" y="1171841"/>
            <a:ext cx="2071314" cy="351426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>
                <a:solidFill>
                  <a:srgbClr val="4B4B4B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de-DE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11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12.01.2016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12.01.2016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12.01.2016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12.01.2016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12.01.2016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12.01.2016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vmlDrawing" Target="../drawings/vmlDrawing1.v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ags" Target="../tags/tag1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12.01.2016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3963369283"/>
              </p:ext>
            </p:extLst>
          </p:nvPr>
        </p:nvGraphicFramePr>
        <p:xfrm>
          <a:off x="1261" y="1261"/>
          <a:ext cx="1259" cy="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think-cell Folie" r:id="rId28" imgW="360" imgH="360" progId="TCLayout.ActiveDocument.1">
                  <p:embed/>
                </p:oleObj>
              </mc:Choice>
              <mc:Fallback>
                <p:oleObj name="think-cell Folie" r:id="rId28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1" y="1261"/>
                        <a:ext cx="1259" cy="12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gray">
          <a:xfrm>
            <a:off x="257010" y="200020"/>
            <a:ext cx="86280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de-DE" dirty="0" smtClean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57129" y="1171544"/>
            <a:ext cx="8628096" cy="32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8080686" y="4732170"/>
            <a:ext cx="491538" cy="217988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smtClean="0">
                <a:solidFill>
                  <a:srgbClr val="4B4B4B"/>
                </a:solidFill>
              </a:rPr>
              <a:t>tt.mm.jjjj</a:t>
            </a:r>
            <a:endParaRPr lang="de-DE" dirty="0">
              <a:solidFill>
                <a:srgbClr val="4B4B4B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8595965" y="4732170"/>
            <a:ext cx="289766" cy="217988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>
                <a:solidFill>
                  <a:srgbClr val="4B4B4B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de-DE" dirty="0">
              <a:solidFill>
                <a:srgbClr val="4B4B4B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3938490" y="4732170"/>
            <a:ext cx="4118454" cy="217988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dirty="0" smtClean="0">
                <a:solidFill>
                  <a:srgbClr val="4B4B4B"/>
                </a:solidFill>
              </a:rPr>
              <a:t>– Streng vertraulich, Vertraulich, Intern –     Autor / Thema der Präsentation </a:t>
            </a:r>
            <a:endParaRPr lang="de-DE" dirty="0">
              <a:solidFill>
                <a:srgbClr val="4B4B4B"/>
              </a:solidFill>
            </a:endParaRPr>
          </a:p>
        </p:txBody>
      </p:sp>
      <p:pic>
        <p:nvPicPr>
          <p:cNvPr id="9" name="Grafik 9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51" y="4686105"/>
            <a:ext cx="3168526" cy="28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6674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marL="0" indent="0" algn="l" defTabSz="457322" rtl="0" eaLnBrk="1" fontAlgn="base" hangingPunct="1">
        <a:lnSpc>
          <a:spcPct val="90000"/>
        </a:lnSpc>
        <a:spcBef>
          <a:spcPts val="0"/>
        </a:spcBef>
        <a:spcAft>
          <a:spcPct val="0"/>
        </a:spcAft>
        <a:defRPr lang="de-DE" sz="32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2pPr>
      <a:lvl3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3pPr>
      <a:lvl4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4pPr>
      <a:lvl5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5pPr>
      <a:lvl6pPr marL="457171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6pPr>
      <a:lvl7pPr marL="914342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7pPr>
      <a:lvl8pPr marL="137151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8pPr>
      <a:lvl9pPr marL="182868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576226" rtl="0" eaLnBrk="1" fontAlgn="base" hangingPunct="1">
        <a:lnSpc>
          <a:spcPct val="104000"/>
        </a:lnSpc>
        <a:spcBef>
          <a:spcPts val="1200"/>
        </a:spcBef>
        <a:spcAft>
          <a:spcPct val="0"/>
        </a:spcAft>
        <a:buClr>
          <a:schemeClr val="tx2"/>
        </a:buClr>
        <a:buFont typeface="Wingdings" pitchFamily="2" charset="2"/>
        <a:defRPr sz="1800"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576226" rtl="0" eaLnBrk="1" fontAlgn="base" hangingPunct="1">
        <a:lnSpc>
          <a:spcPct val="104000"/>
        </a:lnSpc>
        <a:spcBef>
          <a:spcPts val="300"/>
        </a:spcBef>
        <a:spcAft>
          <a:spcPct val="0"/>
        </a:spcAft>
        <a:buClr>
          <a:schemeClr val="tx2"/>
        </a:buClr>
        <a:buFont typeface="Wingdings" pitchFamily="2" charset="2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576226" rtl="0" eaLnBrk="1" fontAlgn="base" hangingPunct="1">
        <a:lnSpc>
          <a:spcPct val="104000"/>
        </a:lnSpc>
        <a:spcBef>
          <a:spcPts val="30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5886" algn="l" defTabSz="576226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576226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4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9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1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4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04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orient="horz" pos="930" userDrawn="1">
          <p15:clr>
            <a:srgbClr val="F26B43"/>
          </p15:clr>
        </p15:guide>
        <p15:guide id="4" orient="horz" pos="3493" userDrawn="1">
          <p15:clr>
            <a:srgbClr val="F26B43"/>
          </p15:clr>
        </p15:guide>
        <p15:guide id="5" orient="horz" pos="3878" userDrawn="1">
          <p15:clr>
            <a:srgbClr val="F26B43"/>
          </p15:clr>
        </p15:guide>
        <p15:guide id="6" pos="204" userDrawn="1">
          <p15:clr>
            <a:srgbClr val="F26B43"/>
          </p15:clr>
        </p15:guide>
        <p15:guide id="7" pos="7054" userDrawn="1">
          <p15:clr>
            <a:srgbClr val="F26B43"/>
          </p15:clr>
        </p15:guide>
        <p15:guide id="8" orient="horz" pos="3719" userDrawn="1">
          <p15:clr>
            <a:srgbClr val="F26B43"/>
          </p15:clr>
        </p15:guide>
        <p15:guide id="9" orient="horz" pos="3266" userDrawn="1">
          <p15:clr>
            <a:srgbClr val="F26B43"/>
          </p15:clr>
        </p15:guide>
        <p15:guide id="10" orient="horz" pos="703" userDrawn="1">
          <p15:clr>
            <a:srgbClr val="F26B43"/>
          </p15:clr>
        </p15:guide>
        <p15:guide id="11" orient="horz" pos="204" userDrawn="1">
          <p15:clr>
            <a:srgbClr val="F26B43"/>
          </p15:clr>
        </p15:guide>
        <p15:guide id="12" pos="1848" userDrawn="1">
          <p15:clr>
            <a:srgbClr val="F26B43"/>
          </p15:clr>
        </p15:guide>
        <p15:guide id="13" pos="1939" userDrawn="1">
          <p15:clr>
            <a:srgbClr val="F26B43"/>
          </p15:clr>
        </p15:guide>
        <p15:guide id="14" pos="3674" userDrawn="1">
          <p15:clr>
            <a:srgbClr val="F26B43"/>
          </p15:clr>
        </p15:guide>
        <p15:guide id="15" pos="3584" userDrawn="1">
          <p15:clr>
            <a:srgbClr val="F26B43"/>
          </p15:clr>
        </p15:guide>
        <p15:guide id="16" pos="5410" userDrawn="1">
          <p15:clr>
            <a:srgbClr val="F26B43"/>
          </p15:clr>
        </p15:guide>
        <p15:guide id="17" pos="531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Speechalyzer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898" y="3064782"/>
            <a:ext cx="8628096" cy="384080"/>
          </a:xfrm>
        </p:spPr>
        <p:txBody>
          <a:bodyPr/>
          <a:lstStyle/>
          <a:p>
            <a:r>
              <a:rPr lang="de-DE" dirty="0" smtClean="0"/>
              <a:t>Felix Burkhardt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Speechalyzer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Conclusion</a:t>
            </a:r>
            <a:r>
              <a:rPr lang="de-DE" dirty="0" smtClean="0"/>
              <a:t>:</a:t>
            </a:r>
            <a:endParaRPr lang="en-US" dirty="0" smtClean="0"/>
          </a:p>
          <a:p>
            <a:r>
              <a:rPr lang="en-US" dirty="0" smtClean="0"/>
              <a:t>Speechalyzer </a:t>
            </a:r>
            <a:r>
              <a:rPr lang="en-US" dirty="0"/>
              <a:t>is optimized to process large speech data sets with respect to transcription, labeling and annotation. </a:t>
            </a:r>
          </a:p>
          <a:p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Contact</a:t>
            </a:r>
            <a:r>
              <a:rPr lang="de-DE" dirty="0" smtClean="0"/>
              <a:t>:</a:t>
            </a:r>
          </a:p>
          <a:p>
            <a:r>
              <a:rPr lang="de-DE" dirty="0"/>
              <a:t>	</a:t>
            </a:r>
            <a:r>
              <a:rPr lang="de-DE" dirty="0" smtClean="0"/>
              <a:t>Felix.Burkhardt@telekom.de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>
                <a:solidFill>
                  <a:srgbClr val="4B4B4B"/>
                </a:solidFill>
              </a:rPr>
              <a:pPr fontAlgn="base">
                <a:spcAft>
                  <a:spcPct val="0"/>
                </a:spcAft>
              </a:pPr>
              <a:t>10</a:t>
            </a:fld>
            <a:endParaRPr lang="de-DE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12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Speechalyzer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Speechalyzer </a:t>
            </a:r>
            <a:r>
              <a:rPr lang="en-US" dirty="0"/>
              <a:t>is optimized to process large speech data sets with respect to transcription, labeling and annotation. </a:t>
            </a:r>
          </a:p>
          <a:p>
            <a:r>
              <a:rPr lang="en-US" dirty="0"/>
              <a:t>It is implemented as a client server based framework in </a:t>
            </a:r>
            <a:r>
              <a:rPr lang="en-US" dirty="0" smtClean="0"/>
              <a:t>Java</a:t>
            </a:r>
          </a:p>
          <a:p>
            <a:r>
              <a:rPr lang="en-US" dirty="0" smtClean="0"/>
              <a:t>Interfaces </a:t>
            </a:r>
            <a:r>
              <a:rPr lang="en-US" dirty="0"/>
              <a:t>software for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 smtClean="0"/>
              <a:t>speech </a:t>
            </a:r>
            <a:r>
              <a:rPr lang="en-US" dirty="0"/>
              <a:t>recognition,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 smtClean="0"/>
              <a:t>synthesis</a:t>
            </a:r>
            <a:r>
              <a:rPr lang="en-US" dirty="0"/>
              <a:t>,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 smtClean="0"/>
              <a:t>speech </a:t>
            </a:r>
            <a:r>
              <a:rPr lang="en-US" dirty="0"/>
              <a:t>classification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 smtClean="0"/>
              <a:t>quality </a:t>
            </a:r>
            <a:r>
              <a:rPr lang="en-US" dirty="0"/>
              <a:t>evaluation.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>
                <a:solidFill>
                  <a:srgbClr val="4B4B4B"/>
                </a:solidFill>
              </a:rPr>
              <a:pPr fontAlgn="base">
                <a:spcAft>
                  <a:spcPct val="0"/>
                </a:spcAft>
              </a:pPr>
              <a:t>2</a:t>
            </a:fld>
            <a:endParaRPr lang="de-DE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99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Speechalyzer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>
                <a:solidFill>
                  <a:srgbClr val="4B4B4B"/>
                </a:solidFill>
              </a:rPr>
              <a:pPr fontAlgn="base">
                <a:spcAft>
                  <a:spcPct val="0"/>
                </a:spcAft>
              </a:pPr>
              <a:t>3</a:t>
            </a:fld>
            <a:endParaRPr lang="de-DE" dirty="0">
              <a:solidFill>
                <a:srgbClr val="4B4B4B"/>
              </a:solidFill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99542"/>
            <a:ext cx="576897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68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Speechalyzer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>
                <a:solidFill>
                  <a:srgbClr val="4B4B4B"/>
                </a:solidFill>
              </a:rPr>
              <a:pPr fontAlgn="base">
                <a:spcAft>
                  <a:spcPct val="0"/>
                </a:spcAft>
              </a:pPr>
              <a:t>4</a:t>
            </a:fld>
            <a:endParaRPr lang="de-DE" dirty="0">
              <a:solidFill>
                <a:srgbClr val="4B4B4B"/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760412"/>
            <a:ext cx="5776913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 descr="D:\workspace\Speechalyzer\docs\speechalyze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203597"/>
            <a:ext cx="4539743" cy="338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91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Speechalyzer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>
                <a:solidFill>
                  <a:srgbClr val="4B4B4B"/>
                </a:solidFill>
              </a:rPr>
              <a:pPr fontAlgn="base">
                <a:spcAft>
                  <a:spcPct val="0"/>
                </a:spcAft>
              </a:pPr>
              <a:t>5</a:t>
            </a:fld>
            <a:endParaRPr lang="de-DE" dirty="0">
              <a:solidFill>
                <a:srgbClr val="4B4B4B"/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700088"/>
            <a:ext cx="5494337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4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Speechalyzer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>
                <a:solidFill>
                  <a:srgbClr val="4B4B4B"/>
                </a:solidFill>
              </a:rPr>
              <a:pPr fontAlgn="base">
                <a:spcAft>
                  <a:spcPct val="0"/>
                </a:spcAft>
              </a:pPr>
              <a:t>6</a:t>
            </a:fld>
            <a:endParaRPr lang="de-DE" dirty="0">
              <a:solidFill>
                <a:srgbClr val="4B4B4B"/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843558"/>
            <a:ext cx="5738330" cy="355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321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Speechalyzer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>
                <a:solidFill>
                  <a:srgbClr val="4B4B4B"/>
                </a:solidFill>
              </a:rPr>
              <a:pPr fontAlgn="base">
                <a:spcAft>
                  <a:spcPct val="0"/>
                </a:spcAft>
              </a:pPr>
              <a:t>7</a:t>
            </a:fld>
            <a:endParaRPr lang="de-DE" dirty="0">
              <a:solidFill>
                <a:srgbClr val="4B4B4B"/>
              </a:solidFill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49502"/>
            <a:ext cx="6357019" cy="3855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 descr="D:\workspace\Speechalyzer\docs\ev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843558"/>
            <a:ext cx="5147539" cy="384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47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Speechalyzer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28" y="1171842"/>
            <a:ext cx="1506560" cy="3229493"/>
          </a:xfrm>
        </p:spPr>
        <p:txBody>
          <a:bodyPr/>
          <a:lstStyle/>
          <a:p>
            <a:r>
              <a:rPr lang="de-DE" dirty="0" err="1" smtClean="0"/>
              <a:t>Configuration</a:t>
            </a:r>
            <a:endParaRPr lang="de-DE" dirty="0" smtClean="0"/>
          </a:p>
          <a:p>
            <a:r>
              <a:rPr lang="de-DE" dirty="0" smtClean="0"/>
              <a:t>Speechalyzer</a:t>
            </a:r>
          </a:p>
          <a:p>
            <a:r>
              <a:rPr lang="de-DE" dirty="0" smtClean="0"/>
              <a:t>(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server</a:t>
            </a:r>
            <a:r>
              <a:rPr lang="de-DE" dirty="0" smtClean="0"/>
              <a:t> </a:t>
            </a:r>
            <a:r>
              <a:rPr lang="de-DE" dirty="0" err="1" smtClean="0"/>
              <a:t>program</a:t>
            </a:r>
            <a:r>
              <a:rPr lang="de-DE" dirty="0" smtClean="0"/>
              <a:t>)</a:t>
            </a:r>
          </a:p>
          <a:p>
            <a:r>
              <a:rPr lang="de-DE" dirty="0" smtClean="0"/>
              <a:t>In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>
                <a:solidFill>
                  <a:srgbClr val="4B4B4B"/>
                </a:solidFill>
              </a:rPr>
              <a:pPr fontAlgn="base">
                <a:spcAft>
                  <a:spcPct val="0"/>
                </a:spcAft>
              </a:pPr>
              <a:t>8</a:t>
            </a:fld>
            <a:endParaRPr lang="de-DE" dirty="0">
              <a:solidFill>
                <a:srgbClr val="4B4B4B"/>
              </a:solidFill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771550"/>
            <a:ext cx="3706035" cy="3684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67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Speechalyzer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28" y="1171842"/>
            <a:ext cx="1506560" cy="3229493"/>
          </a:xfrm>
        </p:spPr>
        <p:txBody>
          <a:bodyPr/>
          <a:lstStyle/>
          <a:p>
            <a:r>
              <a:rPr lang="de-DE" dirty="0" err="1" smtClean="0"/>
              <a:t>Configuration</a:t>
            </a:r>
            <a:endParaRPr lang="de-DE" dirty="0" smtClean="0"/>
          </a:p>
          <a:p>
            <a:r>
              <a:rPr lang="de-DE" dirty="0" err="1" smtClean="0"/>
              <a:t>Labeltool</a:t>
            </a:r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client</a:t>
            </a:r>
            <a:r>
              <a:rPr lang="de-DE" dirty="0" smtClean="0"/>
              <a:t> </a:t>
            </a:r>
            <a:r>
              <a:rPr lang="de-DE" dirty="0" err="1" smtClean="0"/>
              <a:t>program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GUI)</a:t>
            </a:r>
          </a:p>
          <a:p>
            <a:r>
              <a:rPr lang="de-DE" dirty="0" err="1"/>
              <a:t>a</a:t>
            </a:r>
            <a:r>
              <a:rPr lang="de-DE" dirty="0" err="1" smtClean="0"/>
              <a:t>s</a:t>
            </a:r>
            <a:r>
              <a:rPr lang="de-DE" dirty="0" smtClean="0"/>
              <a:t> </a:t>
            </a:r>
            <a:r>
              <a:rPr lang="de-DE" dirty="0" err="1" smtClean="0"/>
              <a:t>applet</a:t>
            </a:r>
            <a:endParaRPr lang="de-DE" dirty="0" smtClean="0"/>
          </a:p>
          <a:p>
            <a:r>
              <a:rPr lang="de-DE" dirty="0" err="1" smtClean="0"/>
              <a:t>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de-DE" smtClean="0">
                <a:solidFill>
                  <a:srgbClr val="4B4B4B"/>
                </a:solidFill>
              </a:rPr>
              <a:pPr fontAlgn="base">
                <a:spcAft>
                  <a:spcPct val="0"/>
                </a:spcAft>
              </a:pPr>
              <a:t>9</a:t>
            </a:fld>
            <a:endParaRPr lang="de-DE" dirty="0">
              <a:solidFill>
                <a:srgbClr val="4B4B4B"/>
              </a:solidFill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71550"/>
            <a:ext cx="6069014" cy="3427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390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ok.JfWbgkqBZAtIq43uE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qWvEB4Tka0J13yOaczV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XMxcyk3UC597fJ_rjkr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_MASTER_16-9_DE_20150828">
  <a:themeElements>
    <a:clrScheme name="Telekom Screenfarben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Vorschlag April 2015_Typo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19050" algn="ctr">
          <a:solidFill>
            <a:schemeClr val="tx2"/>
          </a:solidFill>
          <a:miter lim="800000"/>
          <a:headEnd/>
          <a:tailEnd/>
        </a:ln>
        <a:effectLst/>
      </a:spPr>
      <a:bodyPr lIns="72000" tIns="0" rIns="72000" bIns="36000" rtlCol="0" anchor="ctr"/>
      <a:lstStyle>
        <a:defPPr indent="3175" algn="ctr" defTabSz="457293" fontAlgn="base">
          <a:lnSpc>
            <a:spcPct val="104000"/>
          </a:lnSpc>
          <a:spcBef>
            <a:spcPct val="25000"/>
          </a:spcBef>
          <a:spcAft>
            <a:spcPct val="0"/>
          </a:spcAft>
          <a:buClr>
            <a:srgbClr val="E20074"/>
          </a:buClr>
          <a:buSzPct val="75000"/>
          <a:defRPr sz="1800" dirty="0" err="1" smtClean="0">
            <a:cs typeface="Arial" charset="0"/>
          </a:defRPr>
        </a:defPPr>
      </a:lst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9525">
          <a:noFill/>
          <a:miter lim="800000"/>
          <a:headEnd/>
          <a:tailEnd/>
        </a:ln>
      </a:spPr>
      <a:bodyPr vert="horz" wrap="square" lIns="72000" tIns="36000" rIns="72000" bIns="36000" numCol="1" rtlCol="0" anchor="t" anchorCtr="0" compatLnSpc="1">
        <a:prstTxWarp prst="textNoShape">
          <a:avLst/>
        </a:prstTxWarp>
        <a:spAutoFit/>
      </a:bodyPr>
      <a:lstStyle>
        <a:defPPr defTabSz="457322" fontAlgn="base">
          <a:lnSpc>
            <a:spcPct val="104000"/>
          </a:lnSpc>
          <a:spcBef>
            <a:spcPct val="25000"/>
          </a:spcBef>
          <a:spcAft>
            <a:spcPct val="0"/>
          </a:spcAft>
          <a:buClr>
            <a:schemeClr val="tx1"/>
          </a:buClr>
          <a:buSzPct val="75000"/>
          <a:defRPr sz="1800" dirty="0" err="1" smtClean="0">
            <a:ea typeface="Swagger" pitchFamily="2" charset="0"/>
          </a:defRPr>
        </a:defPPr>
      </a:lstStyle>
    </a:txDef>
  </a:objectDefaults>
  <a:extraClrSchemeLst>
    <a:extraClrScheme>
      <a:clrScheme name="Telekom Screenfarben">
        <a:dk1>
          <a:srgbClr val="4B4B4B"/>
        </a:dk1>
        <a:lt1>
          <a:srgbClr val="FFFFFF"/>
        </a:lt1>
        <a:dk2>
          <a:srgbClr val="E20074"/>
        </a:dk2>
        <a:lt2>
          <a:srgbClr val="A4A4A4"/>
        </a:lt2>
        <a:accent1>
          <a:srgbClr val="1063AD"/>
        </a:accent1>
        <a:accent2>
          <a:srgbClr val="53BAF2"/>
        </a:accent2>
        <a:accent3>
          <a:srgbClr val="1BADA2"/>
        </a:accent3>
        <a:accent4>
          <a:srgbClr val="BFCB44"/>
        </a:accent4>
        <a:accent5>
          <a:srgbClr val="FFD329"/>
        </a:accent5>
        <a:accent6>
          <a:srgbClr val="FF9A1E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16zu9_Chartpool_20150608.pptx" id="{B1452720-7520-4D9E-B9ED-20AEF7CACA91}" vid="{0A44F166-3C81-41C7-882D-66DB7ABEEA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</Words>
  <Application>Microsoft Office PowerPoint</Application>
  <PresentationFormat>On-screen Show (16:9)</PresentationFormat>
  <Paragraphs>42</Paragraphs>
  <Slides>10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Larissa-Design</vt:lpstr>
      <vt:lpstr>T_MASTER_16-9_DE_20150828</vt:lpstr>
      <vt:lpstr>think-cell Folie</vt:lpstr>
      <vt:lpstr>Speechalyzer</vt:lpstr>
      <vt:lpstr>Speechalyzer</vt:lpstr>
      <vt:lpstr>Speechalyzer</vt:lpstr>
      <vt:lpstr>Speechalyzer</vt:lpstr>
      <vt:lpstr>Speechalyzer</vt:lpstr>
      <vt:lpstr>Speechalyzer</vt:lpstr>
      <vt:lpstr>Speechalyzer</vt:lpstr>
      <vt:lpstr>Speechalyzer</vt:lpstr>
      <vt:lpstr>Speechalyzer</vt:lpstr>
      <vt:lpstr>Speechalyzer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Speechalyzer</dc:title>
  <dc:creator>Burkhardt.Felix</dc:creator>
  <cp:lastModifiedBy>burkhardt.felix</cp:lastModifiedBy>
  <cp:revision>9</cp:revision>
  <dcterms:created xsi:type="dcterms:W3CDTF">2016-01-12T11:55:47Z</dcterms:created>
  <dcterms:modified xsi:type="dcterms:W3CDTF">2016-01-12T13:46:04Z</dcterms:modified>
</cp:coreProperties>
</file>